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layfair Display"/>
      <p:regular r:id="rId7"/>
      <p:bold r:id="rId8"/>
      <p:italic r:id="rId9"/>
      <p:boldItalic r:id="rId10"/>
    </p:embeddedFont>
    <p:embeddedFont>
      <p:font typeface="La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ato-regular.fntdata"/><Relationship Id="rId10" Type="http://schemas.openxmlformats.org/officeDocument/2006/relationships/font" Target="fonts/PlayfairDisplay-boldItalic.fntdata"/><Relationship Id="rId13" Type="http://schemas.openxmlformats.org/officeDocument/2006/relationships/font" Target="fonts/Lato-italic.fntdata"/><Relationship Id="rId12" Type="http://schemas.openxmlformats.org/officeDocument/2006/relationships/font" Target="fonts/La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layfairDisplay-italic.fntdata"/><Relationship Id="rId14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layfairDisplay-regular.fntdata"/><Relationship Id="rId8" Type="http://schemas.openxmlformats.org/officeDocument/2006/relationships/font" Target="fonts/PlayfairDis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- 1 Column">
  <p:cSld name="Title and Content - 1 Column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304800" y="285750"/>
            <a:ext cx="853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304800" y="1123950"/>
            <a:ext cx="8534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2" type="body"/>
          </p:nvPr>
        </p:nvSpPr>
        <p:spPr>
          <a:xfrm>
            <a:off x="304800" y="742950"/>
            <a:ext cx="8534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oto Sans Symbols"/>
              <a:buNone/>
              <a:defRPr b="1" sz="1600">
                <a:solidFill>
                  <a:srgbClr val="7F7F7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1568F"/>
                </a:solidFill>
              </a:rPr>
              <a:t>Proposed 30-60-90 day plan</a:t>
            </a:r>
            <a:endParaRPr>
              <a:solidFill>
                <a:srgbClr val="01568F"/>
              </a:solidFill>
            </a:endParaRPr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87900" y="1835425"/>
            <a:ext cx="2430300" cy="29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DAYS 1-30</a:t>
            </a:r>
            <a:endParaRPr b="1"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Main</a:t>
            </a:r>
            <a:r>
              <a:rPr lang="en"/>
              <a:t> priority: </a:t>
            </a:r>
            <a:r>
              <a:rPr i="1" lang="en"/>
              <a:t>[high level; why and how]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Metrics for success: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Additional items: </a:t>
            </a:r>
            <a:r>
              <a:rPr i="1" lang="en"/>
              <a:t>[add 1-2; don’t overcomplicate it]</a:t>
            </a: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431225" y="1039350"/>
            <a:ext cx="7861500" cy="461700"/>
          </a:xfrm>
          <a:prstGeom prst="rect">
            <a:avLst/>
          </a:prstGeom>
          <a:noFill/>
          <a:ln cap="flat" cmpd="sng" w="9525">
            <a:solidFill>
              <a:srgbClr val="0199A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Overall goal: 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094450" y="1835425"/>
            <a:ext cx="2430300" cy="29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DAYS 31-60</a:t>
            </a:r>
            <a:endParaRPr b="1"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Main priority: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Metrics for success: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Additional items:</a:t>
            </a:r>
            <a:endParaRPr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5938625" y="1835425"/>
            <a:ext cx="2430300" cy="29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DAYS 61-90</a:t>
            </a:r>
            <a:endParaRPr b="1"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Main priority: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Metrics for success: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Additional items:</a:t>
            </a:r>
            <a:endParaRPr/>
          </a:p>
        </p:txBody>
      </p:sp>
      <p:cxnSp>
        <p:nvCxnSpPr>
          <p:cNvPr id="68" name="Google Shape;68;p14"/>
          <p:cNvCxnSpPr/>
          <p:nvPr/>
        </p:nvCxnSpPr>
        <p:spPr>
          <a:xfrm>
            <a:off x="2830550" y="1758025"/>
            <a:ext cx="0" cy="3096000"/>
          </a:xfrm>
          <a:prstGeom prst="straightConnector1">
            <a:avLst/>
          </a:prstGeom>
          <a:noFill/>
          <a:ln cap="flat" cmpd="sng" w="9525">
            <a:solidFill>
              <a:srgbClr val="0199A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9" name="Google Shape;69;p14"/>
          <p:cNvCxnSpPr/>
          <p:nvPr/>
        </p:nvCxnSpPr>
        <p:spPr>
          <a:xfrm>
            <a:off x="5646375" y="1748125"/>
            <a:ext cx="0" cy="3096000"/>
          </a:xfrm>
          <a:prstGeom prst="straightConnector1">
            <a:avLst/>
          </a:prstGeom>
          <a:noFill/>
          <a:ln cap="flat" cmpd="sng" w="9525">
            <a:solidFill>
              <a:srgbClr val="0199A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